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Source Code Pro"/>
      <p:regular r:id="rId43"/>
      <p:bold r:id="rId44"/>
    </p:embeddedFont>
    <p:embeddedFont>
      <p:font typeface="Oswald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SourceCodePro-bold.fntdata"/><Relationship Id="rId21" Type="http://schemas.openxmlformats.org/officeDocument/2006/relationships/slide" Target="slides/slide16.xml"/><Relationship Id="rId43" Type="http://schemas.openxmlformats.org/officeDocument/2006/relationships/font" Target="fonts/SourceCodePro-regular.fntdata"/><Relationship Id="rId24" Type="http://schemas.openxmlformats.org/officeDocument/2006/relationships/slide" Target="slides/slide19.xml"/><Relationship Id="rId46" Type="http://schemas.openxmlformats.org/officeDocument/2006/relationships/font" Target="fonts/Oswald-bold.fntdata"/><Relationship Id="rId23" Type="http://schemas.openxmlformats.org/officeDocument/2006/relationships/slide" Target="slides/slide18.xml"/><Relationship Id="rId45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6439eccf_0_1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a6439eccf_0_1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a6439eccf_0_1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a6439eccf_0_1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a6439eccf_0_1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a6439eccf_0_1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a6439eccf_0_1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a6439eccf_0_1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a6439eccf_0_1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a6439eccf_0_1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6439eccf_0_1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a6439eccf_0_1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a6439eccf_0_1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a6439eccf_0_1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a6439eccf_0_1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a6439eccf_0_1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a6439eccf_0_1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a6439eccf_0_1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a6439eccf_0_1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a6439eccf_0_1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a6439eccf_0_10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a6439eccf_0_1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a6439eccf_0_1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a6439eccf_0_1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a6439eccf_0_1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a6439eccf_0_1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a6439eccf_0_1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a6439eccf_0_1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a6439eccf_0_1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a6439eccf_0_1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a6439eccf_0_1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a6439eccf_0_1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a6439eccf_0_1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a6439eccf_0_1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a6439eccf_0_1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a6439eccf_0_1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a6439eccf_0_1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a6439eccf_0_1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a6439ecc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a6439ecc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a6439eccf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a6439eccf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a6439eccf_0_10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a6439eccf_0_1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a6439eccf_0_1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a6439eccf_0_1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a6439eccf_0_1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a6439eccf_0_1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a6439eccf_0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a6439eccf_0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a6439eccf_0_1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a6439eccf_0_1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a6439eccf_0_1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a6439eccf_0_1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a6439eccf_0_1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a6439eccf_0_1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a6439eccf_0_1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a6439eccf_0_1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a6439eccf_0_1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a6439eccf_0_1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a6439eccf_0_1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a6439eccf_0_1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a6439eccf_0_10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a6439eccf_0_10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a6439eccf_0_10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a6439eccf_0_10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a6439eccf_0_1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a6439eccf_0_1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a6439eccf_0_1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a6439eccf_0_1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a6439eccf_0_1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a6439eccf_0_1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FFE5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FFE5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7" name="Google Shape;57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" name="Google Shape;58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56F8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FFE52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rgbClr val="FFE52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2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" name="Google Shape;42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3" name="Google Shape;43;p9"/>
          <p:cNvSpPr txBox="1"/>
          <p:nvPr>
            <p:ph type="title"/>
          </p:nvPr>
        </p:nvSpPr>
        <p:spPr>
          <a:xfrm>
            <a:off x="4835400" y="153425"/>
            <a:ext cx="4045200" cy="114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009E"/>
              </a:buClr>
              <a:buSzPts val="3000"/>
              <a:buNone/>
              <a:defRPr>
                <a:solidFill>
                  <a:srgbClr val="FF009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4939500" y="1797300"/>
            <a:ext cx="3837000" cy="26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bg>
      <p:bgPr>
        <a:solidFill>
          <a:srgbClr val="FFE52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/>
          <p:nvPr/>
        </p:nvSpPr>
        <p:spPr>
          <a:xfrm>
            <a:off x="0" y="225"/>
            <a:ext cx="9144000" cy="203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" name="Google Shape;48;p10"/>
          <p:cNvCxnSpPr/>
          <p:nvPr/>
        </p:nvCxnSpPr>
        <p:spPr>
          <a:xfrm>
            <a:off x="8155800" y="4860025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9" name="Google Shape;49;p10"/>
          <p:cNvSpPr txBox="1"/>
          <p:nvPr>
            <p:ph type="title"/>
          </p:nvPr>
        </p:nvSpPr>
        <p:spPr>
          <a:xfrm>
            <a:off x="373800" y="153425"/>
            <a:ext cx="80988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009E"/>
              </a:buClr>
              <a:buSzPts val="3000"/>
              <a:buNone/>
              <a:defRPr>
                <a:solidFill>
                  <a:srgbClr val="FF009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73800" y="738725"/>
            <a:ext cx="8402700" cy="115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9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4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5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2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3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Referências da Cliente</a:t>
            </a:r>
            <a:endParaRPr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Análise dos apps, sites e ferramentas que a 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Vanessa costuma usar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0575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1645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73800" y="153425"/>
            <a:ext cx="80988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Forms</a:t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73800" y="738725"/>
            <a:ext cx="8402700" cy="13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Visual muito limpo e prático. 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Página de chegada com visão do todo, formulários recentes e modelos prontos. </a:t>
            </a:r>
            <a:endParaRPr sz="1500"/>
          </a:p>
          <a:p>
            <a: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Muito fácil de criar um form e personalizá-lo. User-friendly.</a:t>
            </a:r>
            <a:endParaRPr sz="1500"/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350" y="2193425"/>
            <a:ext cx="6773688" cy="279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373800" y="153425"/>
            <a:ext cx="80988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Drive</a:t>
            </a:r>
            <a:endParaRPr/>
          </a:p>
        </p:txBody>
      </p:sp>
      <p:sp>
        <p:nvSpPr>
          <p:cNvPr id="150" name="Google Shape;150;p28"/>
          <p:cNvSpPr txBox="1"/>
          <p:nvPr>
            <p:ph idx="1" type="body"/>
          </p:nvPr>
        </p:nvSpPr>
        <p:spPr>
          <a:xfrm>
            <a:off x="373800" y="738725"/>
            <a:ext cx="8402700" cy="12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Discreto.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Organização visual similar ao Internet Explorer, que os clientes já conhecem.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Clique esquerdo para editar, como no windows: facilita o uso.</a:t>
            </a:r>
            <a:endParaRPr sz="1500"/>
          </a:p>
        </p:txBody>
      </p:sp>
      <p:pic>
        <p:nvPicPr>
          <p:cNvPr id="151" name="Google Shape;1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775" y="2184125"/>
            <a:ext cx="5454850" cy="280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>
            <p:ph type="title"/>
          </p:nvPr>
        </p:nvSpPr>
        <p:spPr>
          <a:xfrm>
            <a:off x="4939500" y="244800"/>
            <a:ext cx="3837000" cy="59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Agenda</a:t>
            </a:r>
            <a:endParaRPr/>
          </a:p>
        </p:txBody>
      </p:sp>
      <p:sp>
        <p:nvSpPr>
          <p:cNvPr id="157" name="Google Shape;157;p29"/>
          <p:cNvSpPr txBox="1"/>
          <p:nvPr>
            <p:ph idx="1" type="body"/>
          </p:nvPr>
        </p:nvSpPr>
        <p:spPr>
          <a:xfrm>
            <a:off x="4939500" y="1132825"/>
            <a:ext cx="3837000" cy="3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Visualização rápida e centralizada em uma única página.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Muitas possibilidades de visualização e acesso rápido com atalhos no teclado para Dia, Semana, Mês, Ano).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Possibilidade de adicionar várias agendas e escolher quais exibir (Pode ver a agenda de outras pessoas sem misturar com sua agenda pessoal).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Fácil de adicionar um evento.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Muitos eventos externos já contam com a opção de adicionar automaticamente na agenda, puxando até a localização do evento.</a:t>
            </a:r>
            <a:endParaRPr sz="1200"/>
          </a:p>
        </p:txBody>
      </p:sp>
      <p:pic>
        <p:nvPicPr>
          <p:cNvPr id="158" name="Google Shape;1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650" y="692300"/>
            <a:ext cx="4169149" cy="340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>
            <p:ph type="title"/>
          </p:nvPr>
        </p:nvSpPr>
        <p:spPr>
          <a:xfrm>
            <a:off x="4939500" y="244800"/>
            <a:ext cx="3837000" cy="59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Wikipedia</a:t>
            </a:r>
            <a:endParaRPr/>
          </a:p>
        </p:txBody>
      </p:sp>
      <p:sp>
        <p:nvSpPr>
          <p:cNvPr id="174" name="Google Shape;174;p32"/>
          <p:cNvSpPr txBox="1"/>
          <p:nvPr>
            <p:ph idx="1" type="body"/>
          </p:nvPr>
        </p:nvSpPr>
        <p:spPr>
          <a:xfrm>
            <a:off x="4939500" y="1132825"/>
            <a:ext cx="3837000" cy="3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Muitas informações em uma única página (mesmo que tenha um menu, ele apenas redireciona para partes da mesma página).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Ficha técnica resumida no canto direito.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Referências e ligações externas como caminho para expandir a pesquisa. </a:t>
            </a:r>
            <a:endParaRPr sz="1200"/>
          </a:p>
        </p:txBody>
      </p:sp>
      <p:pic>
        <p:nvPicPr>
          <p:cNvPr id="175" name="Google Shape;1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97674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4"/>
          <p:cNvSpPr txBox="1"/>
          <p:nvPr>
            <p:ph type="title"/>
          </p:nvPr>
        </p:nvSpPr>
        <p:spPr>
          <a:xfrm>
            <a:off x="373800" y="153425"/>
            <a:ext cx="80988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Trello</a:t>
            </a:r>
            <a:endParaRPr/>
          </a:p>
        </p:txBody>
      </p:sp>
      <p:sp>
        <p:nvSpPr>
          <p:cNvPr id="186" name="Google Shape;186;p34"/>
          <p:cNvSpPr txBox="1"/>
          <p:nvPr>
            <p:ph idx="1" type="body"/>
          </p:nvPr>
        </p:nvSpPr>
        <p:spPr>
          <a:xfrm>
            <a:off x="373800" y="811800"/>
            <a:ext cx="8402700" cy="12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Simples e prático.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A página de chegada é um dashboard com os dados mais acessados e mudanças mais recentes feitas nos quadros. 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Possibilidade de favoritar quadros para visualizá-los com prioridade.</a:t>
            </a:r>
            <a:endParaRPr sz="1500"/>
          </a:p>
        </p:txBody>
      </p:sp>
      <p:pic>
        <p:nvPicPr>
          <p:cNvPr id="187" name="Google Shape;18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6775" y="2238925"/>
            <a:ext cx="5312842" cy="273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>
            <p:ph idx="1" type="body"/>
          </p:nvPr>
        </p:nvSpPr>
        <p:spPr>
          <a:xfrm>
            <a:off x="4939500" y="1132825"/>
            <a:ext cx="3837000" cy="3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Muitas funcionalidades, não é necessário sair da ferramenta para fazer outras tarefas. Tem possibilidade de integração com o Drive e Slack, por exemplo.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Fácil de criar colunas, colocar tags, mover os elementos de lugar.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Possibilidade de ver todas as tarefas de um projeto em uma única tela.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Possibilidade de personalizar cada tarefa com checklist, anexar arquivos, comentar, estabelecer datas de entrega e delegar tarefas a uma pessoa específica e seguir a tarefa (toda alteração vai aparecer na tela de chegada do usuário).</a:t>
            </a:r>
            <a:br>
              <a:rPr lang="en" sz="1200"/>
            </a:br>
            <a:endParaRPr sz="1200"/>
          </a:p>
        </p:txBody>
      </p:sp>
      <p:pic>
        <p:nvPicPr>
          <p:cNvPr id="198" name="Google Shape;1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50" y="861874"/>
            <a:ext cx="4308929" cy="3179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/>
          <p:nvPr>
            <p:ph type="title"/>
          </p:nvPr>
        </p:nvSpPr>
        <p:spPr>
          <a:xfrm>
            <a:off x="373800" y="153425"/>
            <a:ext cx="80988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 de inspiração de dashboard da Laboratória</a:t>
            </a:r>
            <a:endParaRPr/>
          </a:p>
        </p:txBody>
      </p:sp>
      <p:sp>
        <p:nvSpPr>
          <p:cNvPr id="224" name="Google Shape;224;p41"/>
          <p:cNvSpPr txBox="1"/>
          <p:nvPr>
            <p:ph idx="1" type="body"/>
          </p:nvPr>
        </p:nvSpPr>
        <p:spPr>
          <a:xfrm>
            <a:off x="373800" y="811800"/>
            <a:ext cx="8402700" cy="12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Simples e prático.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Discreto.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Fácil visualização.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Página das alunas similar com o site de talentos da Laboratória.</a:t>
            </a:r>
            <a:endParaRPr sz="1500"/>
          </a:p>
        </p:txBody>
      </p:sp>
      <p:pic>
        <p:nvPicPr>
          <p:cNvPr id="225" name="Google Shape;22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2863" y="2257200"/>
            <a:ext cx="4318276" cy="273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813" y="152400"/>
            <a:ext cx="675837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4939500" y="244800"/>
            <a:ext cx="3837000" cy="59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Natura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4939500" y="944075"/>
            <a:ext cx="3837000" cy="3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Muito clean (fundo branco, com detalhes coloridos.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Menu com as categorias de produtos de acesso muito rápido por slide horizontal.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Possibilidade de adicionar produtos a uma lista de favoritos com um clique.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Possibilidade de localizar pontos de venda pela localização do cliente.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Menu interno grande e específico.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Busca fácil.</a:t>
            </a:r>
            <a:endParaRPr sz="120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30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Exemplos que a cliente NÃO gosta tanto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4"/>
          <p:cNvSpPr txBox="1"/>
          <p:nvPr>
            <p:ph type="title"/>
          </p:nvPr>
        </p:nvSpPr>
        <p:spPr>
          <a:xfrm>
            <a:off x="4939500" y="244800"/>
            <a:ext cx="3837000" cy="59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Instagram</a:t>
            </a:r>
            <a:endParaRPr/>
          </a:p>
        </p:txBody>
      </p:sp>
      <p:sp>
        <p:nvSpPr>
          <p:cNvPr id="241" name="Google Shape;241;p44"/>
          <p:cNvSpPr txBox="1"/>
          <p:nvPr>
            <p:ph idx="1" type="body"/>
          </p:nvPr>
        </p:nvSpPr>
        <p:spPr>
          <a:xfrm>
            <a:off x="4939500" y="1132825"/>
            <a:ext cx="3837000" cy="3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Tem menos funcionalidades que o Facebook.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Os recursos não são tão óbvios. É preciso um caminho para acessá-los. 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Muitos botões na tela ao mesmo tempo. 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Muitas formas de acessar a mesma coisa (pode confundir mais do que ajudar).</a:t>
            </a:r>
            <a:endParaRPr sz="1200"/>
          </a:p>
        </p:txBody>
      </p:sp>
      <p:pic>
        <p:nvPicPr>
          <p:cNvPr id="242" name="Google Shape;24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375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163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9058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6"/>
          <p:cNvSpPr txBox="1"/>
          <p:nvPr>
            <p:ph type="title"/>
          </p:nvPr>
        </p:nvSpPr>
        <p:spPr>
          <a:xfrm>
            <a:off x="373800" y="153425"/>
            <a:ext cx="80988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Slack</a:t>
            </a:r>
            <a:endParaRPr/>
          </a:p>
        </p:txBody>
      </p:sp>
      <p:sp>
        <p:nvSpPr>
          <p:cNvPr id="254" name="Google Shape;254;p46"/>
          <p:cNvSpPr txBox="1"/>
          <p:nvPr>
            <p:ph idx="1" type="body"/>
          </p:nvPr>
        </p:nvSpPr>
        <p:spPr>
          <a:xfrm>
            <a:off x="373800" y="811800"/>
            <a:ext cx="8402700" cy="12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Limite de mensagens para quem não é premium.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Muito fácil perder mensagens no fluxo do chat (é necessário sempre dar um pin no post).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Anexar fotos não é tão natural quanto em outros aplicativos (na versão para app, é um pouco mais fácil).</a:t>
            </a:r>
            <a:endParaRPr sz="1500"/>
          </a:p>
        </p:txBody>
      </p:sp>
      <p:pic>
        <p:nvPicPr>
          <p:cNvPr id="255" name="Google Shape;25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6775" y="2257200"/>
            <a:ext cx="5312842" cy="273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7500"/>
            <a:ext cx="883920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113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6F89A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/>
          <p:nvPr/>
        </p:nvSpPr>
        <p:spPr>
          <a:xfrm>
            <a:off x="5288900" y="880675"/>
            <a:ext cx="2869500" cy="8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Equipe</a:t>
            </a:r>
            <a:endParaRPr sz="3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6" name="Google Shape;276;p50"/>
          <p:cNvSpPr txBox="1"/>
          <p:nvPr>
            <p:ph idx="4294967295" type="body"/>
          </p:nvPr>
        </p:nvSpPr>
        <p:spPr>
          <a:xfrm>
            <a:off x="5334500" y="1816775"/>
            <a:ext cx="28239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Ariadne - theBugs</a:t>
            </a:r>
            <a:endParaRPr sz="1500"/>
          </a:p>
          <a:p>
            <a:pPr indent="0" lvl="0" marL="45720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/>
              <a:t>Marcia - .G Coders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113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4939500" y="244800"/>
            <a:ext cx="3837000" cy="59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Booking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4939500" y="1014050"/>
            <a:ext cx="3837000" cy="3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No geral, um app muito poluído e lento. A grande vantagem aqui é a possibilidade de controle das informações que se busca: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Filtro de busca imenso.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Opções de ordenação, filtros de busca e busca por mapa de fácil acesso.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Muitas opções de ordenação.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Menu interno com subfuncionalidades como reservas, programa de recompensas, lista de favoritos: não atrapalha o objetivo central da página. </a:t>
            </a:r>
            <a:endParaRPr sz="1200"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015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2275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9945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702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2522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4939500" y="244800"/>
            <a:ext cx="3837000" cy="59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Banco do Brasil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4939500" y="1014050"/>
            <a:ext cx="3837000" cy="3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Dashboard com as principais funções, saldo e lançamentos futuros logo como tela de entrada (visão geral da conta centralizada).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Menu interno muito amplo (muitas funcionalidades em um mesmo app) e muito organizado, fácil de navegar.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É possível usar a busca para encontrar funcionalidades (ágil).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Telefone fácil do gerente da conta / agência.</a:t>
            </a:r>
            <a:endParaRPr sz="1200"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45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7975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4245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